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Pau Sempere</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CTO @ </a:t>
            </a:r>
            <a:r>
              <a:rPr lang="es-ES" dirty="0" err="1"/>
              <a:t>EyePerformance</a:t>
            </a:r>
            <a:r>
              <a:rPr lang="es-ES" dirty="0"/>
              <a:t> | MVP AI</a:t>
            </a:r>
          </a:p>
        </p:txBody>
      </p:sp>
      <p:pic>
        <p:nvPicPr>
          <p:cNvPr id="9" name="Imagen 8">
            <a:extLst>
              <a:ext uri="{FF2B5EF4-FFF2-40B4-BE49-F238E27FC236}">
                <a16:creationId xmlns:a16="http://schemas.microsoft.com/office/drawing/2014/main" id="{24D0F6C2-9B63-4FB4-9F0A-9CC510DAE0E6}"/>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043930" cy="1292662"/>
          </a:xfrm>
        </p:spPr>
        <p:txBody>
          <a:bodyPr/>
          <a:lstStyle/>
          <a:p>
            <a:r>
              <a:rPr lang="es-ES" sz="2800" dirty="0"/>
              <a:t>Regreso al futuro: Series temporales para todo el mundo sin salir de </a:t>
            </a:r>
            <a:r>
              <a:rPr lang="es-ES" sz="2800" dirty="0" err="1"/>
              <a:t>Power</a:t>
            </a:r>
            <a:r>
              <a:rPr lang="es-ES" sz="2800" dirty="0"/>
              <a:t> BI</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Pau Sempere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CTO @ </a:t>
            </a:r>
            <a:r>
              <a:rPr lang="es-ES" dirty="0" err="1"/>
              <a:t>EyePerformance</a:t>
            </a:r>
            <a:r>
              <a:rPr lang="es-ES" dirty="0"/>
              <a:t> | MVP AI</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61</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Myriad Pro</vt:lpstr>
      <vt:lpstr>Wingdings</vt:lpstr>
      <vt:lpstr>Lufga</vt:lpstr>
      <vt:lpstr>Arial</vt:lpstr>
      <vt:lpstr>Segoe UI</vt:lpstr>
      <vt:lpstr>Consolas</vt:lpstr>
      <vt:lpstr>White Template</vt:lpstr>
      <vt:lpstr>CorelDRAW</vt:lpstr>
      <vt:lpstr>Presentación de PowerPoint</vt:lpstr>
      <vt:lpstr>Regreso al futuro: Series temporales para todo el mundo sin salir de Power BI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2022-03-14T21:50:25Z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